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E5334F-F405-4E46-8FE2-064062EFFE69}">
          <p14:sldIdLst>
            <p14:sldId id="256"/>
            <p14:sldId id="257"/>
            <p14:sldId id="258"/>
            <p14:sldId id="259"/>
            <p14:sldId id="260"/>
          </p14:sldIdLst>
        </p14:section>
        <p14:section name="Раздел без заголовка" id="{28C503C8-6E17-49B6-8636-FD88A040F61E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>
      <p:cViewPr varScale="1">
        <p:scale>
          <a:sx n="71" d="100"/>
          <a:sy n="71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doors dir="vert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doors dir="vert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doors dir="vert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doors dir="vert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doors dir="vert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doors dir="vert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doors dir="vert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doors dir="vert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doors dir="vert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doors dir="vert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doors dir="vert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5750">
        <p14:doors dir="vert"/>
        <p:sndAc>
          <p:stSnd>
            <p:snd r:embed="rId13" name="applause.wav"/>
          </p:stSnd>
        </p:sndAc>
      </p:transition>
    </mc:Choice>
    <mc:Fallback xmlns="">
      <p:transition spd="slow">
        <p:fade/>
        <p:sndAc>
          <p:stSnd>
            <p:snd r:embed="rId1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501" y="548680"/>
            <a:ext cx="8064896" cy="3024336"/>
          </a:xfrm>
        </p:spPr>
        <p:txBody>
          <a:bodyPr>
            <a:normAutofit/>
          </a:bodyPr>
          <a:lstStyle/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Презентация на тему: «Организация однодневного обзорного автобусного тура в г.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Килия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3541" y="3789040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Автор</a:t>
            </a:r>
            <a:r>
              <a:rPr lang="uk-UA" sz="4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 </a:t>
            </a:r>
            <a:r>
              <a:rPr lang="uk-UA" sz="44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Кустура</a:t>
            </a:r>
            <a:r>
              <a:rPr lang="uk-UA" sz="4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Н.А.</a:t>
            </a:r>
            <a:endParaRPr lang="ru-RU" sz="4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7678" y="4558481"/>
            <a:ext cx="27446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г</a:t>
            </a:r>
            <a:r>
              <a:rPr lang="ru-RU" sz="4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р. АТ- 121</a:t>
            </a:r>
            <a:endParaRPr lang="ru-RU" sz="4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30126512"/>
      </p:ext>
    </p:extLst>
  </p:cSld>
  <p:clrMapOvr>
    <a:masterClrMapping/>
  </p:clrMapOvr>
  <p:transition spd="slow" advClick="0" advTm="5429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7" y="1988840"/>
            <a:ext cx="5344123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216024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Памятник неизвестному матросу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3284984"/>
            <a:ext cx="2925157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uk-UA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открыт</a:t>
            </a:r>
            <a:r>
              <a:rPr lang="uk-UA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uk-UA" sz="2800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мая</a:t>
            </a:r>
            <a:r>
              <a:rPr lang="uk-UA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1960 </a:t>
            </a:r>
            <a:r>
              <a:rPr lang="uk-UA" sz="2800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lang="uk-UA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находиться в </a:t>
            </a:r>
            <a:r>
              <a:rPr lang="uk-UA" sz="2800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центре</a:t>
            </a:r>
            <a:r>
              <a:rPr lang="uk-UA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lang="uk-UA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напротив</a:t>
            </a:r>
            <a:r>
              <a:rPr lang="uk-UA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800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елого</a:t>
            </a:r>
            <a:r>
              <a:rPr lang="uk-UA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дома.</a:t>
            </a:r>
            <a:endParaRPr lang="ru-RU" sz="2800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61461"/>
      </p:ext>
    </p:extLst>
  </p:cSld>
  <p:clrMapOvr>
    <a:masterClrMapping/>
  </p:clrMapOvr>
  <p:transition spd="slow" advClick="0" advTm="7395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4" y="1916832"/>
            <a:ext cx="3553265" cy="4642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4064"/>
            <a:ext cx="8229600" cy="1252728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Памятник,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посвящённый  </a:t>
            </a:r>
            <a:b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жертвам голодомора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140968"/>
            <a:ext cx="4189109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Памятник посвящённый людям погибшим во время голодомора в 1932-1933 годах. </a:t>
            </a:r>
          </a:p>
          <a:p>
            <a:pPr algn="ctr"/>
            <a:r>
              <a:rPr lang="ru-RU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Голодомор был для Украины большой катастрофой. </a:t>
            </a:r>
            <a:endParaRPr lang="ru-RU" sz="2800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20963"/>
      </p:ext>
    </p:extLst>
  </p:cSld>
  <p:clrMapOvr>
    <a:masterClrMapping/>
  </p:clrMapOvr>
  <p:transition spd="slow" advClick="0" advTm="7472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8239"/>
            <a:ext cx="8890782" cy="1200485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Памятник 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Хмельницкому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3" y="1628800"/>
            <a:ext cx="4355991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990007" y="3475166"/>
            <a:ext cx="396044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Был построен в 1960 году. </a:t>
            </a:r>
          </a:p>
          <a:p>
            <a:pPr algn="ctr"/>
            <a:r>
              <a:rPr lang="ru-RU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Сперва памятник находился в центре города, а потом был перенесен на задворки.</a:t>
            </a:r>
            <a:endParaRPr lang="ru-RU" sz="2800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43562"/>
      </p:ext>
    </p:extLst>
  </p:cSld>
  <p:clrMapOvr>
    <a:masterClrMapping/>
  </p:clrMapOvr>
  <p:transition spd="slow" advClick="0" advTm="5632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88040"/>
            <a:ext cx="8805664" cy="1252728"/>
          </a:xfrm>
        </p:spPr>
        <p:txBody>
          <a:bodyPr>
            <a:normAutofit/>
          </a:bodyPr>
          <a:lstStyle/>
          <a:p>
            <a:r>
              <a:rPr lang="uk-UA" sz="5400" dirty="0" err="1" smtClean="0">
                <a:solidFill>
                  <a:schemeClr val="tx2">
                    <a:lumMod val="75000"/>
                  </a:schemeClr>
                </a:solidFill>
              </a:rPr>
              <a:t>Краеведческий</a:t>
            </a: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 музей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8" y="1412776"/>
            <a:ext cx="4133036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3356992"/>
            <a:ext cx="3816424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Музей очень известен в городе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Килия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музее находятся вещи оставшиеся после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Килийской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крепости.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42759"/>
      </p:ext>
    </p:extLst>
  </p:cSld>
  <p:clrMapOvr>
    <a:masterClrMapping/>
  </p:clrMapOvr>
  <p:transition spd="slow" advClick="0" advTm="7363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814" y="5089830"/>
            <a:ext cx="8229600" cy="193957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Город  Килия – это большой город надежд и мечты. Мы желаем чтобы этот город  </a:t>
            </a: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посетил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каждый турист. Мы всегда  рады видеть Вас !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3834"/>
            <a:ext cx="7632848" cy="3957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20141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Candara" pitchFamily="34" charset="0"/>
              </a:rPr>
              <a:t>Выводы</a:t>
            </a:r>
            <a:endParaRPr lang="ru-RU" sz="5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88805"/>
      </p:ext>
    </p:extLst>
  </p:cSld>
  <p:clrMapOvr>
    <a:masterClrMapping/>
  </p:clrMapOvr>
  <p:transition spd="slow" advClick="0" advTm="5804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688632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chemeClr val="tx2">
                    <a:lumMod val="75000"/>
                  </a:schemeClr>
                </a:solidFill>
              </a:rPr>
              <a:t>Турфирма «Пальмира Палас»</a:t>
            </a:r>
            <a:br>
              <a:rPr lang="ru-RU" sz="53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Ждем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Вас по этому адресу:</a:t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Украина, Одесская обл., </a:t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г. Килия, ул. Ленина, 26</a:t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тел. +380(4441)7-42-78</a:t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факс. +380(099785425)</a:t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Ел. почта: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turfirma@mail.ru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62560"/>
      </p:ext>
    </p:extLst>
  </p:cSld>
  <p:clrMapOvr>
    <a:masterClrMapping/>
  </p:clrMapOvr>
  <p:transition spd="slow" advTm="1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640960" cy="534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81089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арта </a:t>
            </a:r>
            <a:r>
              <a:rPr lang="uk-UA" sz="5400" dirty="0" err="1" smtClean="0">
                <a:solidFill>
                  <a:schemeClr val="tx2">
                    <a:lumMod val="75000"/>
                  </a:schemeClr>
                </a:solidFill>
              </a:rPr>
              <a:t>города</a:t>
            </a: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5400" dirty="0" err="1" smtClean="0">
                <a:solidFill>
                  <a:schemeClr val="tx2">
                    <a:lumMod val="75000"/>
                  </a:schemeClr>
                </a:solidFill>
              </a:rPr>
              <a:t>Килия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7975"/>
      </p:ext>
    </p:extLst>
  </p:cSld>
  <p:clrMapOvr>
    <a:masterClrMapping/>
  </p:clrMapOvr>
  <p:transition spd="slow" advClick="0" advTm="558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10336"/>
            <a:ext cx="7200800" cy="1074448"/>
          </a:xfrm>
        </p:spPr>
        <p:txBody>
          <a:bodyPr>
            <a:normAutofit fontScale="90000"/>
          </a:bodyPr>
          <a:lstStyle/>
          <a:p>
            <a:r>
              <a:rPr lang="uk-UA" sz="6000" dirty="0" err="1" smtClean="0">
                <a:solidFill>
                  <a:schemeClr val="bg2">
                    <a:lumMod val="25000"/>
                  </a:schemeClr>
                </a:solidFill>
              </a:rPr>
              <a:t>Старый</a:t>
            </a:r>
            <a:r>
              <a:rPr lang="uk-UA" sz="6000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uk-UA" sz="6000" dirty="0" err="1" smtClean="0">
                <a:solidFill>
                  <a:schemeClr val="bg2">
                    <a:lumMod val="25000"/>
                  </a:schemeClr>
                </a:solidFill>
              </a:rPr>
              <a:t>новый</a:t>
            </a:r>
            <a:r>
              <a:rPr lang="uk-UA" sz="6000" dirty="0" smtClean="0">
                <a:solidFill>
                  <a:schemeClr val="bg2">
                    <a:lumMod val="25000"/>
                  </a:schemeClr>
                </a:solidFill>
              </a:rPr>
              <a:t> герб </a:t>
            </a:r>
            <a:r>
              <a:rPr lang="uk-UA" sz="6000" dirty="0" err="1" smtClean="0">
                <a:solidFill>
                  <a:schemeClr val="bg2">
                    <a:lumMod val="25000"/>
                  </a:schemeClr>
                </a:solidFill>
              </a:rPr>
              <a:t>города</a:t>
            </a:r>
            <a:r>
              <a:rPr lang="uk-UA" sz="60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sz="6000" dirty="0" err="1" smtClean="0">
                <a:solidFill>
                  <a:schemeClr val="bg2">
                    <a:lumMod val="25000"/>
                  </a:schemeClr>
                </a:solidFill>
              </a:rPr>
              <a:t>Килия</a:t>
            </a:r>
            <a:endParaRPr lang="ru-RU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30402"/>
            <a:ext cx="3333677" cy="399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62970"/>
            <a:ext cx="3338331" cy="3874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54761" y="6002124"/>
            <a:ext cx="1989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наши дни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074132"/>
            <a:ext cx="17038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1992 г.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88390"/>
      </p:ext>
    </p:extLst>
  </p:cSld>
  <p:clrMapOvr>
    <a:masterClrMapping/>
  </p:clrMapOvr>
  <p:transition spd="slow" advClick="0" advTm="759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252728"/>
          </a:xfrm>
        </p:spPr>
        <p:txBody>
          <a:bodyPr>
            <a:normAutofit/>
          </a:bodyPr>
          <a:lstStyle/>
          <a:p>
            <a:r>
              <a:rPr lang="uk-UA" sz="5400" dirty="0" err="1" smtClean="0">
                <a:solidFill>
                  <a:schemeClr val="tx2">
                    <a:lumMod val="75000"/>
                  </a:schemeClr>
                </a:solidFill>
              </a:rPr>
              <a:t>Покровский</a:t>
            </a: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 собор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722624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60032" y="3356992"/>
            <a:ext cx="3744416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Построен в 1822г., а в 1905 году к собору была пристроена колокольня. Местные жители называют его «старообрядческим храмом».</a:t>
            </a:r>
            <a:endParaRPr lang="ru-RU" sz="2800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56166"/>
      </p:ext>
    </p:extLst>
  </p:cSld>
  <p:clrMapOvr>
    <a:masterClrMapping/>
  </p:clrMapOvr>
  <p:transition spd="slow" advClick="0" advTm="7332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252728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Церковь Святого </a:t>
            </a:r>
            <a:r>
              <a:rPr lang="uk-UA" sz="5400" dirty="0" err="1" smtClean="0">
                <a:solidFill>
                  <a:schemeClr val="tx2">
                    <a:lumMod val="75000"/>
                  </a:schemeClr>
                </a:solidFill>
              </a:rPr>
              <a:t>Николая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635630" cy="4587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6016" y="3771037"/>
            <a:ext cx="39766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Церковь была открыта 10 мая 1647 года. </a:t>
            </a:r>
            <a:endParaRPr lang="ru-RU" sz="280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86522"/>
      </p:ext>
    </p:extLst>
  </p:cSld>
  <p:clrMapOvr>
    <a:masterClrMapping/>
  </p:clrMapOvr>
  <p:transition spd="slow" advClick="0" advTm="7363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</a:rPr>
              <a:t>Старообрядческий храм </a:t>
            </a:r>
            <a:br>
              <a:rPr lang="uk-UA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</a:rPr>
              <a:t>Покрова </a:t>
            </a:r>
            <a:r>
              <a:rPr lang="uk-UA" sz="4800" dirty="0" err="1" smtClean="0">
                <a:solidFill>
                  <a:schemeClr val="tx2">
                    <a:lumMod val="75000"/>
                  </a:schemeClr>
                </a:solidFill>
              </a:rPr>
              <a:t>Святой</a:t>
            </a:r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</a:rPr>
              <a:t> Богородицы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570561" cy="4357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8024" y="3657218"/>
            <a:ext cx="374441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Старообрядческая церковь была построена в 1846 году. </a:t>
            </a:r>
            <a:endParaRPr lang="ru-RU" sz="2800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07304"/>
      </p:ext>
    </p:extLst>
  </p:cSld>
  <p:clrMapOvr>
    <a:masterClrMapping/>
  </p:clrMapOvr>
  <p:transition spd="slow" advClick="0" advTm="728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721414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4064"/>
            <a:ext cx="8229600" cy="1252728"/>
          </a:xfrm>
        </p:spPr>
        <p:txBody>
          <a:bodyPr>
            <a:noAutofit/>
          </a:bodyPr>
          <a:lstStyle/>
          <a:p>
            <a:r>
              <a:rPr lang="uk-UA" sz="5400" dirty="0" err="1" smtClean="0">
                <a:solidFill>
                  <a:schemeClr val="tx2">
                    <a:lumMod val="75000"/>
                  </a:schemeClr>
                </a:solidFill>
              </a:rPr>
              <a:t>Свято-Дмитриевськая</a:t>
            </a: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5400" dirty="0" err="1" smtClean="0">
                <a:solidFill>
                  <a:schemeClr val="tx2">
                    <a:lumMod val="75000"/>
                  </a:schemeClr>
                </a:solidFill>
              </a:rPr>
              <a:t>православная</a:t>
            </a: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 церковь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284984"/>
            <a:ext cx="3816425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Свято-Дмитриевская церковь построена в честь великомученика Дмитрия </a:t>
            </a:r>
            <a:r>
              <a:rPr lang="ru-RU" sz="2800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Солупенского</a:t>
            </a:r>
            <a:r>
              <a:rPr lang="ru-RU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Церковь </a:t>
            </a:r>
            <a:r>
              <a:rPr lang="ru-RU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была построена в 1890 г.</a:t>
            </a:r>
            <a:endParaRPr lang="ru-RU" sz="2800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12413"/>
      </p:ext>
    </p:extLst>
  </p:cSld>
  <p:clrMapOvr>
    <a:masterClrMapping/>
  </p:clrMapOvr>
  <p:transition spd="slow" advClick="0" advTm="7519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2-2013\Килия\GorodKiliy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60548"/>
            <a:ext cx="4458793" cy="474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823054"/>
            <a:ext cx="3744416" cy="2917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357167"/>
            <a:ext cx="79208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Часовня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013176"/>
            <a:ext cx="374248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Часовня была построена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2009 году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79378"/>
      </p:ext>
    </p:extLst>
  </p:cSld>
  <p:clrMapOvr>
    <a:masterClrMapping/>
  </p:clrMapOvr>
  <p:transition spd="slow" advClick="0" advTm="6568"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134"/>
            <a:ext cx="8229600" cy="1119634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Дома </a:t>
            </a:r>
            <a:r>
              <a:rPr lang="uk-UA" sz="5400" dirty="0" err="1" smtClean="0">
                <a:solidFill>
                  <a:schemeClr val="tx2">
                    <a:lumMod val="75000"/>
                  </a:schemeClr>
                </a:solidFill>
              </a:rPr>
              <a:t>молитвы</a:t>
            </a: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9" y="1844824"/>
            <a:ext cx="5476822" cy="4706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940152" y="3505200"/>
            <a:ext cx="29523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Дома молитвы построены в 2001 году. Они </a:t>
            </a:r>
            <a:r>
              <a:rPr lang="ru-RU" sz="2800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находяться</a:t>
            </a:r>
            <a:r>
              <a:rPr lang="ru-RU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при въезде в </a:t>
            </a:r>
            <a:r>
              <a:rPr lang="ru-RU" sz="2800" cap="none" spc="0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Килию</a:t>
            </a:r>
            <a:r>
              <a:rPr lang="ru-RU" sz="2800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32368"/>
      </p:ext>
    </p:extLst>
  </p:cSld>
  <p:clrMapOvr>
    <a:masterClrMapping/>
  </p:clrMapOvr>
  <p:transition spd="slow" advClick="0" advTm="7582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D4D0C8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288</TotalTime>
  <Words>236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на тему: «Организация однодневного обзорного автобусного тура в г. Килия»</vt:lpstr>
      <vt:lpstr>Презентация PowerPoint</vt:lpstr>
      <vt:lpstr>Старый и новый герб города  Килия</vt:lpstr>
      <vt:lpstr>Покровский собор</vt:lpstr>
      <vt:lpstr>Церковь Святого Николая</vt:lpstr>
      <vt:lpstr>Старообрядческий храм  Покрова Святой Богородицы</vt:lpstr>
      <vt:lpstr>Свято-Дмитриевськая  православная церковь</vt:lpstr>
      <vt:lpstr>Презентация PowerPoint</vt:lpstr>
      <vt:lpstr>Дома молитвы </vt:lpstr>
      <vt:lpstr>Памятник неизвестному матросу</vt:lpstr>
      <vt:lpstr>Памятник, посвящённый   жертвам голодомора</vt:lpstr>
      <vt:lpstr>Памятник Хмельницкому</vt:lpstr>
      <vt:lpstr>Краеведческий музей</vt:lpstr>
      <vt:lpstr>Город  Килия – это большой город надежд и мечты. Мы желаем чтобы этот город  посетил каждый турист. Мы всегда  рады видеть Вас !</vt:lpstr>
      <vt:lpstr>Турфирма «Пальмира Палас»  Ждем Вас по этому адресу: Украина, Одесская обл.,  г. Килия, ул. Ленина, 26 тел. +380(4441)7-42-78 факс. +380(099785425) Ел. почта: turfirma@mail.ru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«Організація Одноденного ог м. Кілія »</dc:title>
  <dc:creator>Natasha</dc:creator>
  <cp:lastModifiedBy>www.PHILka.RU</cp:lastModifiedBy>
  <cp:revision>39</cp:revision>
  <dcterms:created xsi:type="dcterms:W3CDTF">2012-12-18T17:36:10Z</dcterms:created>
  <dcterms:modified xsi:type="dcterms:W3CDTF">2013-02-07T05:31:55Z</dcterms:modified>
</cp:coreProperties>
</file>